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24" r:id="rId3"/>
    <p:sldId id="334" r:id="rId4"/>
    <p:sldId id="327" r:id="rId5"/>
    <p:sldId id="295" r:id="rId6"/>
    <p:sldId id="316" r:id="rId7"/>
    <p:sldId id="317" r:id="rId8"/>
    <p:sldId id="306" r:id="rId9"/>
    <p:sldId id="307" r:id="rId10"/>
    <p:sldId id="308" r:id="rId11"/>
    <p:sldId id="318" r:id="rId12"/>
    <p:sldId id="309" r:id="rId13"/>
    <p:sldId id="310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3" r:id="rId24"/>
    <p:sldId id="328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61406" autoAdjust="0"/>
  </p:normalViewPr>
  <p:slideViewPr>
    <p:cSldViewPr snapToGrid="0">
      <p:cViewPr varScale="1">
        <p:scale>
          <a:sx n="74" d="100"/>
          <a:sy n="74" d="100"/>
        </p:scale>
        <p:origin x="2112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2017/9/8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2017/9/8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09/26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デジタル画像とは，量子化と標本化，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10/03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デジタルカメラ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，人間の視覚，表色系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10/10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10/17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2 : </a:t>
            </a:r>
            <a:r>
              <a:rPr lang="ja-JP" altLang="en-US" sz="1800" dirty="0"/>
              <a:t>非線形フィルタ，</a:t>
            </a:r>
            <a:r>
              <a:rPr lang="ja-JP" altLang="en-US" sz="1800" dirty="0" smtClean="0"/>
              <a:t>ハーフトーニング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10/24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3 : </a:t>
            </a:r>
            <a:r>
              <a:rPr lang="ja-JP" altLang="en-US" sz="1800" dirty="0"/>
              <a:t>離散フーリエ</a:t>
            </a:r>
            <a:r>
              <a:rPr lang="ja-JP" altLang="en-US" sz="1800" dirty="0" smtClean="0"/>
              <a:t>変換と周波数フィルタリング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11/07	</a:t>
            </a:r>
            <a:r>
              <a:rPr lang="ja-JP" altLang="en-US" sz="1800" b="1" dirty="0">
                <a:solidFill>
                  <a:srgbClr val="FF0000"/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11/14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python</a:t>
            </a:r>
            <a:r>
              <a:rPr lang="ja-JP" altLang="en-US" sz="1800" dirty="0" smtClean="0"/>
              <a:t>入門　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 smtClean="0">
                <a:solidFill>
                  <a:srgbClr val="FF0000"/>
                </a:solidFill>
              </a:rPr>
              <a:t>演習室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11/21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11/28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12/05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</a:t>
            </a:r>
            <a:r>
              <a:rPr lang="en-US" altLang="ja-JP" sz="1800" dirty="0" smtClean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12/12	</a:t>
            </a:r>
            <a:r>
              <a:rPr lang="ja-JP" altLang="en-US" sz="1800" dirty="0"/>
              <a:t>画像の幾何変換１ </a:t>
            </a:r>
            <a:r>
              <a:rPr lang="en-US" altLang="ja-JP" sz="1800" dirty="0"/>
              <a:t>: </a:t>
            </a:r>
            <a:r>
              <a:rPr lang="ja-JP" altLang="en-US" sz="1800" dirty="0"/>
              <a:t>アファイン</a:t>
            </a:r>
            <a:r>
              <a:rPr lang="ja-JP" altLang="en-US" sz="1800" dirty="0" smtClean="0"/>
              <a:t>変換</a:t>
            </a:r>
            <a:r>
              <a:rPr lang="en-US" altLang="ja-JP" sz="1800" dirty="0" smtClean="0"/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 rotWithShape="0"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フィルタ処理</a:t>
            </a:r>
            <a:r>
              <a:rPr lang="en-US" altLang="ja-JP" sz="3600" dirty="0"/>
              <a:t>2 : </a:t>
            </a:r>
            <a:r>
              <a:rPr lang="ja-JP" altLang="en-US" sz="3600" dirty="0"/>
              <a:t>非線形フィルタ，ハーフトーニング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達成目標</a:t>
            </a:r>
            <a:endParaRPr lang="en-US" altLang="ja-JP" dirty="0" smtClean="0"/>
          </a:p>
          <a:p>
            <a:r>
              <a:rPr lang="ja-JP" altLang="en-US" sz="2400" dirty="0" smtClean="0"/>
              <a:t>非線形フィルタ処理</a:t>
            </a:r>
            <a:r>
              <a:rPr lang="ja-JP" altLang="en-US" sz="2400" dirty="0"/>
              <a:t>の計算法と効果を説明できる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r>
              <a:rPr lang="ja-JP" altLang="en-US" sz="2400" dirty="0" smtClean="0"/>
              <a:t>ハーフトーン処理の計算法と効果を説明できる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Contents</a:t>
            </a:r>
            <a:endParaRPr lang="en-US" altLang="ja-JP" dirty="0" smtClean="0"/>
          </a:p>
          <a:p>
            <a:r>
              <a:rPr kumimoji="1" lang="ja-JP" altLang="en-US" sz="2400" dirty="0" smtClean="0"/>
              <a:t>線形フィルタの復習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非線形フィルタ</a:t>
            </a:r>
            <a:endParaRPr kumimoji="1" lang="en-US" altLang="ja-JP" sz="2000" dirty="0" smtClean="0"/>
          </a:p>
          <a:p>
            <a:r>
              <a:rPr kumimoji="1" lang="ja-JP" altLang="en-US" sz="2400" dirty="0" smtClean="0"/>
              <a:t>ハーフトーニング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1176</Words>
  <Application>Microsoft Office PowerPoint</Application>
  <PresentationFormat>ワイド画面</PresentationFormat>
  <Paragraphs>308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スケジュール</vt:lpstr>
      <vt:lpstr>フィルタ処理2 : 非線形フィルタ，ハーフトーニング</vt:lpstr>
      <vt:lpstr>復習 : 空間フィルタ（線形）</vt:lpstr>
      <vt:lpstr>空間フィルタ（非線形）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222</cp:revision>
  <cp:lastPrinted>2017-05-11T08:09:22Z</cp:lastPrinted>
  <dcterms:created xsi:type="dcterms:W3CDTF">2017-01-19T02:23:36Z</dcterms:created>
  <dcterms:modified xsi:type="dcterms:W3CDTF">2017-09-08T05:28:20Z</dcterms:modified>
</cp:coreProperties>
</file>